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физики в 8 классе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Количество теплоты. Удельная теплоемкость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285728"/>
          <a:ext cx="8258204" cy="557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7679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0" dirty="0">
                          <a:latin typeface="Times New Roman"/>
                          <a:ea typeface="Calibri"/>
                          <a:cs typeface="Times New Roman"/>
                        </a:rPr>
                        <a:t>Вопрос, в котором прослеживается доминирующий элемент знания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0">
                          <a:latin typeface="Times New Roman"/>
                          <a:ea typeface="Calibri"/>
                          <a:cs typeface="Times New Roman"/>
                        </a:rPr>
                        <a:t>Ответ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Дайте определение внутренней энергии (обозначение, единицы измерения)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От чего зависит величина внутренней энергии  тела?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Укажите способы изменения внутренней энергии. Приведите примеры.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1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Дайте определение теплопередачи.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Опишите молекулярный механизм теплопередачи.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Перечислите виды теплопередачи.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Дайте определение каждому виду и укажите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его основные свойства.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Что такое количество теплоты?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Как обозначается количество теплоты?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В каких единицах измеряется?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От чего зависит количество теплоты?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По какой формуле можно определить количество теплоты?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Что такое удельная теплоемкость?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b="1" dirty="0" smtClean="0"/>
              <a:t>1 этап</a:t>
            </a:r>
            <a:r>
              <a:rPr lang="ru-RU" b="1" dirty="0"/>
              <a:t>:</a:t>
            </a:r>
            <a:r>
              <a:rPr lang="ru-RU" dirty="0"/>
              <a:t> </a:t>
            </a:r>
            <a:r>
              <a:rPr lang="ru-RU" b="1" dirty="0"/>
              <a:t>эксперимент по выяснению зависимости количества теплоты, переданного веществу от массы этого вещества.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Ход эксперимента:</a:t>
            </a:r>
            <a:endParaRPr lang="ru-RU" dirty="0" smtClean="0">
              <a:solidFill>
                <a:schemeClr val="accent1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Налить воду в колбы: во вторую в 2 раза больше, чем в первую.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Измерить начальную температуру жидкости в каждой колбе.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Зажечь спиртовки.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ОДНОВРЕМЕННО начать нагревать колбы.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Измерить температуру в каждой колбе через 2 минуты.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Сделать вывод.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dirty="0" smtClean="0"/>
              <a:t>2 этап</a:t>
            </a:r>
            <a:r>
              <a:rPr lang="ru-RU" dirty="0"/>
              <a:t>:</a:t>
            </a:r>
            <a:r>
              <a:rPr lang="ru-RU" b="1" dirty="0"/>
              <a:t> эксперимент по выяснению зависимости количества теплоты, переданного веществу от изменения его температуры.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0" algn="ctr">
              <a:buNone/>
            </a:pPr>
            <a:r>
              <a:rPr lang="ru-RU" sz="4600" b="1" dirty="0" smtClean="0">
                <a:solidFill>
                  <a:schemeClr val="accent1"/>
                </a:solidFill>
              </a:rPr>
              <a:t>Ход эксперимента: </a:t>
            </a:r>
            <a:endParaRPr lang="ru-RU" sz="4600" dirty="0" smtClean="0">
              <a:solidFill>
                <a:schemeClr val="accent1"/>
              </a:solidFill>
            </a:endParaRPr>
          </a:p>
          <a:p>
            <a:pPr lvl="0"/>
            <a:r>
              <a:rPr lang="ru-RU" sz="5800" dirty="0" smtClean="0">
                <a:solidFill>
                  <a:srgbClr val="002060"/>
                </a:solidFill>
              </a:rPr>
              <a:t>Налить равное количество воды в 2 колбы.</a:t>
            </a:r>
          </a:p>
          <a:p>
            <a:pPr lvl="0"/>
            <a:r>
              <a:rPr lang="ru-RU" sz="5800" dirty="0" smtClean="0">
                <a:solidFill>
                  <a:srgbClr val="002060"/>
                </a:solidFill>
              </a:rPr>
              <a:t>Закрепить колбы в лапках штативов.</a:t>
            </a:r>
          </a:p>
          <a:p>
            <a:pPr lvl="0"/>
            <a:r>
              <a:rPr lang="ru-RU" sz="5800" dirty="0" smtClean="0">
                <a:solidFill>
                  <a:srgbClr val="002060"/>
                </a:solidFill>
              </a:rPr>
              <a:t>Измерить начальную температуру жидкости в каждой колбе.</a:t>
            </a:r>
          </a:p>
          <a:p>
            <a:pPr lvl="0"/>
            <a:r>
              <a:rPr lang="ru-RU" sz="5800" dirty="0" smtClean="0">
                <a:solidFill>
                  <a:srgbClr val="002060"/>
                </a:solidFill>
              </a:rPr>
              <a:t>Зажечь спиртовки.</a:t>
            </a:r>
          </a:p>
          <a:p>
            <a:pPr lvl="0"/>
            <a:r>
              <a:rPr lang="ru-RU" sz="5800" dirty="0" smtClean="0">
                <a:solidFill>
                  <a:srgbClr val="002060"/>
                </a:solidFill>
              </a:rPr>
              <a:t>ОДНОВРЕМЕННО начать нагревать колбы.</a:t>
            </a:r>
          </a:p>
          <a:p>
            <a:pPr lvl="0"/>
            <a:r>
              <a:rPr lang="ru-RU" sz="5800" dirty="0" smtClean="0">
                <a:solidFill>
                  <a:srgbClr val="002060"/>
                </a:solidFill>
              </a:rPr>
              <a:t>Не вынимая термометра из жидкости, прекратить нагревание, когда в первой колбе температура поднимется </a:t>
            </a:r>
            <a:r>
              <a:rPr lang="ru-RU" sz="5800" dirty="0" smtClean="0">
                <a:solidFill>
                  <a:srgbClr val="002060"/>
                </a:solidFill>
              </a:rPr>
              <a:t>на 15 градусов </a:t>
            </a:r>
            <a:r>
              <a:rPr lang="ru-RU" sz="5800" dirty="0" smtClean="0">
                <a:solidFill>
                  <a:srgbClr val="002060"/>
                </a:solidFill>
              </a:rPr>
              <a:t>, а во второй на </a:t>
            </a:r>
            <a:r>
              <a:rPr lang="ru-RU" sz="5800" dirty="0" smtClean="0">
                <a:solidFill>
                  <a:srgbClr val="002060"/>
                </a:solidFill>
              </a:rPr>
              <a:t>20 градусов </a:t>
            </a:r>
            <a:r>
              <a:rPr lang="ru-RU" sz="5800" dirty="0" smtClean="0">
                <a:solidFill>
                  <a:srgbClr val="002060"/>
                </a:solidFill>
              </a:rPr>
              <a:t>.Измерить время, которое понадобилось для каждого процесса.</a:t>
            </a:r>
          </a:p>
          <a:p>
            <a:pPr lvl="0"/>
            <a:r>
              <a:rPr lang="ru-RU" sz="5800" dirty="0" smtClean="0">
                <a:solidFill>
                  <a:srgbClr val="002060"/>
                </a:solidFill>
              </a:rPr>
              <a:t>Сделать выводы.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dirty="0" smtClean="0"/>
              <a:t>3 этап</a:t>
            </a:r>
            <a:r>
              <a:rPr lang="ru-RU" dirty="0"/>
              <a:t>:</a:t>
            </a:r>
            <a:r>
              <a:rPr lang="ru-RU" b="1" dirty="0"/>
              <a:t> эксперимент по выяснению зависимости количества теплоты, переданного веществу от его рода.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Ход эксперимента: </a:t>
            </a:r>
            <a:endParaRPr lang="ru-RU" dirty="0" smtClean="0">
              <a:solidFill>
                <a:schemeClr val="accent1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Налить равное количество воды и масла в 2 колбы.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Измерить начальную температуру жидкости в каждой колбе.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Зажечь спиртовки.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ОДНОВРЕМЕННО начать нагревать колбы.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Измерить температуру в каждой колбе через 2 минуты.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Сделать вывод.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200" dirty="0" smtClean="0">
                <a:solidFill>
                  <a:srgbClr val="002060"/>
                </a:solidFill>
              </a:rPr>
              <a:t>Какое количество теплоты необходимо передать куску железа массой 2 кг, чтобы нагреть его до         85</a:t>
            </a:r>
            <a:r>
              <a:rPr lang="ru-RU" sz="3200" baseline="30000" dirty="0" smtClean="0">
                <a:solidFill>
                  <a:srgbClr val="002060"/>
                </a:solidFill>
              </a:rPr>
              <a:t>0</a:t>
            </a:r>
            <a:r>
              <a:rPr lang="ru-RU" sz="3200" dirty="0" smtClean="0">
                <a:solidFill>
                  <a:srgbClr val="002060"/>
                </a:solidFill>
              </a:rPr>
              <a:t>С? (начальную температуру принять за температуру в учебном кабинете)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>
                <a:solidFill>
                  <a:srgbClr val="002060"/>
                </a:solidFill>
              </a:rPr>
              <a:t>Как изменилась внутренняя энергия 2 л воды при изменении температуры от 50 </a:t>
            </a:r>
            <a:r>
              <a:rPr lang="ru-RU" sz="3200" baseline="30000" dirty="0" smtClean="0">
                <a:solidFill>
                  <a:srgbClr val="002060"/>
                </a:solidFill>
              </a:rPr>
              <a:t>0</a:t>
            </a:r>
            <a:r>
              <a:rPr lang="ru-RU" sz="3200" dirty="0" smtClean="0">
                <a:solidFill>
                  <a:srgbClr val="002060"/>
                </a:solidFill>
              </a:rPr>
              <a:t>С до 18 </a:t>
            </a:r>
            <a:r>
              <a:rPr lang="ru-RU" sz="3200" baseline="30000" dirty="0" smtClean="0">
                <a:solidFill>
                  <a:srgbClr val="002060"/>
                </a:solidFill>
              </a:rPr>
              <a:t>0</a:t>
            </a:r>
            <a:r>
              <a:rPr lang="ru-RU" sz="3200" dirty="0" smtClean="0">
                <a:solidFill>
                  <a:srgbClr val="002060"/>
                </a:solidFill>
              </a:rPr>
              <a:t>С?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3: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>
                <a:solidFill>
                  <a:srgbClr val="002060"/>
                </a:solidFill>
              </a:rPr>
              <a:t>В первую кастрюлю  налили 200г воды, во вторую 200г масла. Начальные температуры воды и масла равно 20</a:t>
            </a:r>
            <a:r>
              <a:rPr lang="ru-RU" sz="3200" baseline="30000" dirty="0" smtClean="0">
                <a:solidFill>
                  <a:srgbClr val="002060"/>
                </a:solidFill>
              </a:rPr>
              <a:t>0</a:t>
            </a:r>
            <a:r>
              <a:rPr lang="ru-RU" sz="3200" dirty="0" smtClean="0">
                <a:solidFill>
                  <a:srgbClr val="002060"/>
                </a:solidFill>
              </a:rPr>
              <a:t>С. Одинаковое ли количество теплоты нужно передать обеим кастрюлям, чтобы жидкости нагрелись до 50</a:t>
            </a:r>
            <a:r>
              <a:rPr lang="ru-RU" sz="3200" baseline="30000" dirty="0" smtClean="0">
                <a:solidFill>
                  <a:srgbClr val="002060"/>
                </a:solidFill>
              </a:rPr>
              <a:t>0</a:t>
            </a:r>
            <a:r>
              <a:rPr lang="ru-RU" sz="3200" dirty="0" smtClean="0">
                <a:solidFill>
                  <a:srgbClr val="002060"/>
                </a:solidFill>
              </a:rPr>
              <a:t>С?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274</Words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Количество теплоты. Удельная теплоемкость</vt:lpstr>
      <vt:lpstr>Слайд 2</vt:lpstr>
      <vt:lpstr>Проверка домашнего задания</vt:lpstr>
      <vt:lpstr>1 этап: эксперимент по выяснению зависимости количества теплоты, переданного веществу от массы этого вещества. </vt:lpstr>
      <vt:lpstr>2 этап: эксперимент по выяснению зависимости количества теплоты, переданного веществу от изменения его температуры. </vt:lpstr>
      <vt:lpstr>3 этап: эксперимент по выяснению зависимости количества теплоты, переданного веществу от его рода. </vt:lpstr>
      <vt:lpstr>Задача № 1:</vt:lpstr>
      <vt:lpstr>Задача № 2:</vt:lpstr>
      <vt:lpstr>Задача № 3: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теплоты. Удельная теплоемкость</dc:title>
  <dc:creator>ПК №1</dc:creator>
  <cp:lastModifiedBy>Елена</cp:lastModifiedBy>
  <cp:revision>6</cp:revision>
  <dcterms:created xsi:type="dcterms:W3CDTF">2024-10-08T11:15:01Z</dcterms:created>
  <dcterms:modified xsi:type="dcterms:W3CDTF">2024-10-09T19:37:13Z</dcterms:modified>
</cp:coreProperties>
</file>