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8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5" r:id="rId25"/>
    <p:sldId id="283" r:id="rId26"/>
    <p:sldId id="286" r:id="rId27"/>
    <p:sldId id="284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869D-DF77-41C6-9FDF-FCB46E7C51B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BF1E-CCD7-4B55-850D-0DE382738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869D-DF77-41C6-9FDF-FCB46E7C51B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BF1E-CCD7-4B55-850D-0DE382738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869D-DF77-41C6-9FDF-FCB46E7C51B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BF1E-CCD7-4B55-850D-0DE382738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869D-DF77-41C6-9FDF-FCB46E7C51B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BF1E-CCD7-4B55-850D-0DE382738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869D-DF77-41C6-9FDF-FCB46E7C51B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BF1E-CCD7-4B55-850D-0DE382738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869D-DF77-41C6-9FDF-FCB46E7C51B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BF1E-CCD7-4B55-850D-0DE382738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869D-DF77-41C6-9FDF-FCB46E7C51B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BF1E-CCD7-4B55-850D-0DE382738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869D-DF77-41C6-9FDF-FCB46E7C51B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BF1E-CCD7-4B55-850D-0DE382738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869D-DF77-41C6-9FDF-FCB46E7C51B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BF1E-CCD7-4B55-850D-0DE382738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869D-DF77-41C6-9FDF-FCB46E7C51B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BF1E-CCD7-4B55-850D-0DE382738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869D-DF77-41C6-9FDF-FCB46E7C51B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BF1E-CCD7-4B55-850D-0DE382738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869D-DF77-41C6-9FDF-FCB46E7C51B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BF1E-CCD7-4B55-850D-0DE382738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«</a:t>
            </a:r>
            <a:r>
              <a:rPr lang="ru-RU" sz="5400" b="1" dirty="0">
                <a:solidFill>
                  <a:schemeClr val="bg1"/>
                </a:solidFill>
              </a:rPr>
              <a:t>Космос – это мы»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290" name="Picture 2" descr="http://i.mycdn.me/i?r=AzEPZsRbOZEKgBhR0XGMT1RkkEzfKNkP62W1nyv1TC1YJqaKTM5SRkZCeTgDn6uOyi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14290"/>
            <a:ext cx="4000528" cy="25706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Рисунок 7" descr="https://avatars.mds.yandex.net/get-zen_doc/3714606/pub_5fc7fd896bcad04cbc30eeac_5fc7ff4452642f33b9838447/scale_1200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3929066"/>
            <a:ext cx="464343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Освоение космоса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1928802"/>
            <a:ext cx="4000528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июне 1963 года состоялся полёт первой в Мире женщины-космонавта </a:t>
            </a:r>
            <a:r>
              <a:rPr lang="ru-RU" sz="2400" b="1" dirty="0"/>
              <a:t>Валентины Терешковой </a:t>
            </a:r>
            <a:r>
              <a:rPr lang="ru-RU" sz="2400" dirty="0"/>
              <a:t>на корабле «Восток-6». За трое суток корабль совершил 48 витков вокруг Земли, пройдя почти 2 млн. км.</a:t>
            </a:r>
          </a:p>
          <a:p>
            <a:pPr algn="just"/>
            <a:endParaRPr lang="ru-RU" dirty="0"/>
          </a:p>
        </p:txBody>
      </p:sp>
      <p:pic>
        <p:nvPicPr>
          <p:cNvPr id="23556" name="Picture 4" descr="https://favera.ru/img/2014/05/19/458670_14005264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643050"/>
            <a:ext cx="3991525" cy="397593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Галактика Андромеды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yt3.ggpht.com/a/AATXAJz-kePGzUEr04D78cib9raOXg1GxiCqM3jRIA0GUA=s900-c-k-c0xffffffff-no-rj-m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6500858" cy="535785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8573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Конкурс  "Да или нет»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8501122" cy="5170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Ближайшая к Земле звезда – Солнце.    (Да)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/>
              <a:t>Галактика – это гигантское скопление звёзд, звёздная система. 				               (Да)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 Солнце – это звезда.			  (Да)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 Сейчас вокруг Земли движется только один спутник.   (Нет) 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 Первый космонавт был в космосе две недели.               (Нет)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 Первыми в открытый космос вышли американцы.        (Нет)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Нога человека уже ступала на Луну.                                     (Да)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В космос летали собаки.                                                          (Да) 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Космонавты уже летали на Марс.                                         (Нет)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  В космосе уже побывали женщины.                                  (Да)</a:t>
            </a:r>
          </a:p>
          <a:p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Конкурс  "Да или нет»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5715008" y="857232"/>
            <a:ext cx="1000132" cy="78581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5786446" y="1928802"/>
            <a:ext cx="1000132" cy="78581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5786446" y="2428868"/>
            <a:ext cx="1000132" cy="78581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643834" y="2643182"/>
            <a:ext cx="1000132" cy="78581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715272" y="3071810"/>
            <a:ext cx="1000132" cy="78581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7643834" y="3429000"/>
            <a:ext cx="1000132" cy="78581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7786710" y="3786190"/>
            <a:ext cx="1000132" cy="78581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7786710" y="4143380"/>
            <a:ext cx="1000132" cy="78581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7786710" y="4500570"/>
            <a:ext cx="1000132" cy="78581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7786710" y="4929198"/>
            <a:ext cx="1000132" cy="78581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boutspacejornal.net/wp-content/uploads/2020/01/rvu0aBFxjMM1-64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71480"/>
            <a:ext cx="333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Туманность Андромеды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57224" y="857232"/>
            <a:ext cx="774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Созвездие Кассиопеи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254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Викторина «Объекты Вселенной»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85794"/>
            <a:ext cx="828680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главный объект всей космической системы. Его возраст – 4,6 миллиардов лет. Это огромная звезда. Расстояние от нее до Земли около 149,6 миллионов километров.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2357430"/>
            <a:ext cx="22145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Солнце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496"/>
            <a:ext cx="84296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Небольшие небесные тела, движущиеся по сильно вытянутой орбите вокруг Солнца, в виде светящейся точки с длинным шлейфом или хвостом.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4214818"/>
            <a:ext cx="207170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Кометы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786322"/>
            <a:ext cx="84296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Небольшие фрагменты небесных тел, состоящие в основном из камня и железа, падающие на поверхность Земли из межпланетного пространства.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6072206"/>
            <a:ext cx="20002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Метеориты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254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Викторина «Объекты Вселенной»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85794"/>
            <a:ext cx="84296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Большая спиральная галактика, которой принадлежит Солнечная система. Содержит более 200 миллиардов звезд.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2214554"/>
            <a:ext cx="28575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Млечный путь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143248"/>
            <a:ext cx="84296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Единственный естественный спутник Земли, постоянно повернутый к Земле одной и той же стороной.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4357694"/>
            <a:ext cx="271464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Луна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«Животные в космосе» 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https://avatars.mds.yandex.net/get-zen_doc/3431141/pub_5ee7befb7641122779a4ed41_5ee7bf6e7c13c822dba2a2b6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67866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«Животные в космосе»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214422"/>
            <a:ext cx="792961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Собаки-космонавты, которые первыми побывали в космосе.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 августа 1960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 они совершили полет в космос на корабле  «Спутник-5».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2786058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85918" y="6143644"/>
            <a:ext cx="59293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Белка (вторая)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Стрелка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«Животные в космосе»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792961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/>
              <a:t>В 1968 году советский "Зонд-5" стал первым космическим кораблем, на борту которого были черепахи, дрозофилы, растения, семена и различные бактерии. Вокруг какого космического объекта был совершен облет на этом корабле?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6143644"/>
            <a:ext cx="59293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Облет Луны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.mycdn.me/i?r=AzEPZsRbOZEKgBhR0XGMT1RkVIb2n0j1fEYPh3PC1bZj4qaKTM5SRkZCeTgDn6uOyi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3000372"/>
            <a:ext cx="4214842" cy="2992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Космонавтика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https://www.culture.ru/storage/images/114ef5db4413d02df173301f52d0ed82/087cf9f55df8176ce856c2dac0d028d9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1857364"/>
            <a:ext cx="7620011" cy="428625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1214422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это искусство путешествовать по вселенной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5643578"/>
            <a:ext cx="78581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«Космос» означает Вселенная,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 «</a:t>
            </a:r>
            <a:r>
              <a:rPr lang="ru-RU" sz="2800" b="1" dirty="0" err="1">
                <a:solidFill>
                  <a:schemeClr val="bg1"/>
                </a:solidFill>
              </a:rPr>
              <a:t>навтика</a:t>
            </a:r>
            <a:r>
              <a:rPr lang="ru-RU" sz="2800" b="1" dirty="0">
                <a:solidFill>
                  <a:schemeClr val="bg1"/>
                </a:solidFill>
              </a:rPr>
              <a:t>» - искусство кораблевождения.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«Животные в космосе»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792961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/>
              <a:t>Франция отправила в космос животное по кличке </a:t>
            </a:r>
            <a:r>
              <a:rPr lang="ru-RU" sz="2400" dirty="0" err="1" smtClean="0"/>
              <a:t>Фелисетт</a:t>
            </a:r>
            <a:r>
              <a:rPr lang="ru-RU" sz="2400" dirty="0" smtClean="0"/>
              <a:t>.  Полет произошел 18 октября 1963 года. Эксперимент прошел благополучно, животное извлекли из капсулы живым и невредимым. Кто был этим «космонавтом»?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6143644"/>
            <a:ext cx="59293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f1.mylove.ru/DJCz172rs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3000372"/>
            <a:ext cx="4348425" cy="296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«Животные в космосе»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79296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/>
              <a:t>3 ноября 1957 года Советский Союз запустил в космос первый в мире биологический спутник. Кто был на борту этого спутника?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6143644"/>
            <a:ext cx="59293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Собака Лайка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avatars.mds.yandex.net/get-zen_doc/1931555/pub_5f2680e15536b5653364ef4d_5f26b40ef53dbf2cbfcbbfa0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214554"/>
            <a:ext cx="5078962" cy="3719870"/>
          </a:xfrm>
          <a:prstGeom prst="rect">
            <a:avLst/>
          </a:prstGeom>
          <a:noFill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214554"/>
            <a:ext cx="5072098" cy="368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«Животные в космосе»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79296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/>
              <a:t>9 марта 1961 года был осуществлён второй удачный полёт на корабле «Восток ЗКА № 1» собаки Чернушки и  …….</a:t>
            </a:r>
          </a:p>
          <a:p>
            <a:pPr lvl="0" algn="just"/>
            <a:r>
              <a:rPr lang="ru-RU" sz="2400" dirty="0" smtClean="0"/>
              <a:t>Кто был вторым пилотом?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6143644"/>
            <a:ext cx="692948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манекен, прозванный «Иваном Ивановичем»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3457952" cy="35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cdn.iz.ru/sites/default/files/inline/TASS_17749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2214554"/>
            <a:ext cx="3357586" cy="3867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build2last.ru/images_page/1837/planeta-zemlya-vid-iz-kosmosa-material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029725" cy="6858000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rus-cosm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pac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lide44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428736"/>
            <a:ext cx="6715140" cy="3357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321471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Фильмы о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космонавтах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6vymmd5zbicxyw9zw09ii3sg1u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897990">
            <a:off x="-23193" y="506188"/>
            <a:ext cx="2538448" cy="3554419"/>
          </a:xfrm>
        </p:spPr>
      </p:pic>
      <p:pic>
        <p:nvPicPr>
          <p:cNvPr id="5" name="Рисунок 4" descr="13729.750x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413">
            <a:off x="6536568" y="309804"/>
            <a:ext cx="2632289" cy="3732924"/>
          </a:xfrm>
          <a:prstGeom prst="rect">
            <a:avLst/>
          </a:prstGeom>
        </p:spPr>
      </p:pic>
      <p:pic>
        <p:nvPicPr>
          <p:cNvPr id="7" name="Рисунок 6" descr="585fb9af-bcb8-5031-a762-12fd2e28617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361436"/>
            <a:ext cx="4000528" cy="2210818"/>
          </a:xfrm>
          <a:prstGeom prst="rect">
            <a:avLst/>
          </a:prstGeom>
        </p:spPr>
      </p:pic>
      <p:pic>
        <p:nvPicPr>
          <p:cNvPr id="6" name="Рисунок 5" descr="DrbZFsoQqy3rJyEOZgdjp6G0Cu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3929066"/>
            <a:ext cx="5187324" cy="2744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89574_big_f8c8477d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7013">
            <a:off x="1266704" y="1708106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фильм снятый в космосе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ilmz.ru_f_26994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643050"/>
            <a:ext cx="36207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Книги о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космонавтах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40495386-vselennaya-i-kosmos-vse-o-kosmose-i-vselennoj-97851710417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89180">
            <a:off x="6072198" y="142852"/>
            <a:ext cx="2928797" cy="3740145"/>
          </a:xfrm>
        </p:spPr>
      </p:pic>
      <p:pic>
        <p:nvPicPr>
          <p:cNvPr id="5" name="Рисунок 4" descr="1011340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9120">
            <a:off x="285720" y="1571612"/>
            <a:ext cx="2786082" cy="3786190"/>
          </a:xfrm>
          <a:prstGeom prst="rect">
            <a:avLst/>
          </a:prstGeom>
        </p:spPr>
      </p:pic>
      <p:pic>
        <p:nvPicPr>
          <p:cNvPr id="6" name="Рисунок 5" descr="60111748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14290"/>
            <a:ext cx="2488407" cy="3571876"/>
          </a:xfrm>
          <a:prstGeom prst="rect">
            <a:avLst/>
          </a:prstGeom>
        </p:spPr>
      </p:pic>
      <p:pic>
        <p:nvPicPr>
          <p:cNvPr id="7" name="Рисунок 6" descr="imgs_touch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8450">
            <a:off x="6371892" y="3673600"/>
            <a:ext cx="2351724" cy="3014064"/>
          </a:xfrm>
          <a:prstGeom prst="rect">
            <a:avLst/>
          </a:prstGeom>
        </p:spPr>
      </p:pic>
      <p:pic>
        <p:nvPicPr>
          <p:cNvPr id="8" name="Рисунок 7" descr="i (2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42096">
            <a:off x="3030489" y="3197318"/>
            <a:ext cx="2575941" cy="3568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космический адрес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Галактическая Нить Персея-Пегаса,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комплекс сверхскоплений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Рыб-Кита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Ланиакея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сверхскопление Девы,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Местная группа галактик,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галактика Млечный Путь,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рукав Ориона,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Солнечная система,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планета Земля,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материк Евразия,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Ставропольский край,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Левокумский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район,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Новокумский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улица Школьная, 18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ffc1a_8cfc83238dfa4d049bad33abacfa0a8c_mv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643182"/>
            <a:ext cx="5786478" cy="3024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Начало космической эры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386" name="Picture 2" descr="https://ds05.infourok.ru/uploads/ex/0d50/0000345f-eaa69c1c/hello_html_1e1d9c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357430"/>
            <a:ext cx="4328508" cy="292895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786314" y="1571612"/>
            <a:ext cx="3857652" cy="44319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4 октября 1957 </a:t>
            </a:r>
            <a:r>
              <a:rPr lang="ru-RU" sz="2400" dirty="0"/>
              <a:t>нашей страной запущен первый искусственный спутник Земли. </a:t>
            </a:r>
            <a:endParaRPr lang="ru-RU" sz="2400" dirty="0" smtClean="0"/>
          </a:p>
          <a:p>
            <a:pPr algn="just"/>
            <a:r>
              <a:rPr lang="ru-RU" sz="2400" dirty="0" smtClean="0"/>
              <a:t>Он </a:t>
            </a:r>
            <a:r>
              <a:rPr lang="ru-RU" sz="2400" dirty="0"/>
              <a:t>назывался </a:t>
            </a:r>
            <a:r>
              <a:rPr lang="ru-RU" sz="2400" b="1" dirty="0"/>
              <a:t>«Спутник-1». </a:t>
            </a:r>
            <a:r>
              <a:rPr lang="ru-RU" sz="2400" dirty="0"/>
              <a:t>Его </a:t>
            </a:r>
            <a:r>
              <a:rPr lang="ru-RU" sz="2400" b="1" dirty="0"/>
              <a:t>масса</a:t>
            </a:r>
            <a:r>
              <a:rPr lang="ru-RU" sz="2400" dirty="0"/>
              <a:t> — 83,6 кг, </a:t>
            </a:r>
            <a:r>
              <a:rPr lang="ru-RU" sz="2400" b="1" dirty="0"/>
              <a:t>диаметр</a:t>
            </a:r>
            <a:r>
              <a:rPr lang="ru-RU" sz="2400" dirty="0"/>
              <a:t> — 58 см. </a:t>
            </a:r>
            <a:endParaRPr lang="ru-RU" sz="2400" dirty="0" smtClean="0"/>
          </a:p>
          <a:p>
            <a:pPr algn="just"/>
            <a:r>
              <a:rPr lang="ru-RU" sz="2400" dirty="0" smtClean="0"/>
              <a:t>Спутник </a:t>
            </a:r>
            <a:r>
              <a:rPr lang="ru-RU" sz="2400" dirty="0"/>
              <a:t>летал 92 дня, совершив 1440 оборотов вокруг Земли и прошёл 60 </a:t>
            </a:r>
            <a:r>
              <a:rPr lang="ru-RU" sz="2400" dirty="0" err="1"/>
              <a:t>млн</a:t>
            </a:r>
            <a:r>
              <a:rPr lang="ru-RU" sz="2400" dirty="0"/>
              <a:t> км.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Начало космической эры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571612"/>
            <a:ext cx="3857652" cy="44319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12 апреля 1961 </a:t>
            </a:r>
            <a:r>
              <a:rPr lang="ru-RU" sz="2400" dirty="0"/>
              <a:t>года космический корабль «Восток-1» с первым космонавтом на борту стартовал в космос с космодрома «Байконур». Полёт Юрия Гагарина продолжался 108 минут, за это время корабль один раз облетел Землю и приземлился.</a:t>
            </a:r>
          </a:p>
          <a:p>
            <a:endParaRPr lang="ru-RU" dirty="0"/>
          </a:p>
        </p:txBody>
      </p:sp>
      <p:pic>
        <p:nvPicPr>
          <p:cNvPr id="18434" name="Picture 2" descr="https://www.interesnie-fakty.ru/wp-content/uploads/2019/12/Raketa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571612"/>
            <a:ext cx="4786346" cy="397533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ide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28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«Космические загадки»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http://cdn01.ru/files/users/images/f4/9b/f49b76fd33c6213a64d1db788101338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5687805" flipH="1">
            <a:off x="362035" y="1028206"/>
            <a:ext cx="3776521" cy="398414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1000108"/>
            <a:ext cx="4429156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Бежать. бежать — не добежать,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Лететь</a:t>
            </a:r>
            <a:r>
              <a:rPr lang="ru-RU" sz="2400" b="1" dirty="0"/>
              <a:t>, лететь — не долететь.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2214554"/>
            <a:ext cx="27861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Горизонт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2786058"/>
            <a:ext cx="4714908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Она от Солнца первая планета, Похожа на Луну по цвету.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/>
              <a:t>глубокой древности ее все греки знали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И </a:t>
            </a:r>
            <a:r>
              <a:rPr lang="ru-RU" sz="2400" b="1" dirty="0"/>
              <a:t>«белою звездою» называли. Быстрее всех планет вращается,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/>
              <a:t>честь покровителя торговли называется.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6000768"/>
            <a:ext cx="27861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dirty="0"/>
              <a:t>Меркурий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«Космические загадки»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http://cdn01.ru/files/users/images/f4/9b/f49b76fd33c6213a64d1db788101338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5687805" flipH="1">
            <a:off x="362035" y="1028206"/>
            <a:ext cx="3776521" cy="398414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1000108"/>
            <a:ext cx="442915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На каком пути ни один человек не бывал?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1928802"/>
            <a:ext cx="27861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Млечный путь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2500306"/>
            <a:ext cx="47149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Звездолет — стальная птица,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Он </a:t>
            </a:r>
            <a:r>
              <a:rPr lang="ru-RU" sz="2400" b="1" dirty="0"/>
              <a:t>быстрее света мчится.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Познает </a:t>
            </a:r>
            <a:r>
              <a:rPr lang="ru-RU" sz="2400" b="1" dirty="0"/>
              <a:t>на практике Звездные …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3857628"/>
            <a:ext cx="27861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Галактики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71934" y="4500570"/>
            <a:ext cx="471490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Крыльев нет, но эта птица</a:t>
            </a:r>
          </a:p>
          <a:p>
            <a:r>
              <a:rPr lang="ru-RU" sz="2400" b="1" dirty="0"/>
              <a:t>Полетит и прилунится.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29322" y="5643578"/>
            <a:ext cx="27861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Луноход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«Космические загадки»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http://cdn01.ru/files/users/images/f4/9b/f49b76fd33c6213a64d1db788101338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5687805" flipH="1">
            <a:off x="362035" y="742454"/>
            <a:ext cx="3776521" cy="398414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928670"/>
            <a:ext cx="4429156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Объект есть во Вселенной</a:t>
            </a:r>
          </a:p>
          <a:p>
            <a:r>
              <a:rPr lang="ru-RU" sz="2400" b="1" dirty="0"/>
              <a:t>Коварный, не простой,</a:t>
            </a:r>
          </a:p>
          <a:p>
            <a:r>
              <a:rPr lang="ru-RU" sz="2400" b="1" dirty="0"/>
              <a:t>Он звезды пожирает</a:t>
            </a:r>
          </a:p>
          <a:p>
            <a:r>
              <a:rPr lang="ru-RU" sz="2400" b="1" dirty="0"/>
              <a:t>Как бутерброд с икрой.</a:t>
            </a:r>
          </a:p>
          <a:p>
            <a:r>
              <a:rPr lang="ru-RU" sz="2400" b="1" dirty="0"/>
              <a:t>Опасно не заметная</a:t>
            </a:r>
          </a:p>
          <a:p>
            <a:r>
              <a:rPr lang="ru-RU" sz="2400" b="1" dirty="0"/>
              <a:t>И глазом не видна,</a:t>
            </a:r>
          </a:p>
          <a:p>
            <a:r>
              <a:rPr lang="ru-RU" sz="2400" b="1" dirty="0"/>
              <a:t>Такая темно-темная …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3714752"/>
            <a:ext cx="27861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Черная дыра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4500570"/>
            <a:ext cx="542928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Сверкая огромным хвостом в темноте,</a:t>
            </a:r>
          </a:p>
          <a:p>
            <a:r>
              <a:rPr lang="ru-RU" sz="2400" b="1" dirty="0"/>
              <a:t>Несется среди ярких звезд в пустоте,</a:t>
            </a:r>
          </a:p>
          <a:p>
            <a:r>
              <a:rPr lang="ru-RU" sz="2400" b="1" dirty="0"/>
              <a:t>Она не звезда, не планета,</a:t>
            </a:r>
          </a:p>
          <a:p>
            <a:r>
              <a:rPr lang="ru-RU" sz="2400" b="1" dirty="0"/>
              <a:t>Загадка Вселенной…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6000768"/>
            <a:ext cx="27861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Комета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Освоение космоса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1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458" name="Picture 2" descr="https://www.syl.ru/misc/i/ai/378388/24368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987524" cy="37957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1928802"/>
            <a:ext cx="3714776" cy="2954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августе 1961 года, целые сутки в космосе провёл </a:t>
            </a:r>
            <a:r>
              <a:rPr lang="ru-RU" sz="2400" b="1" dirty="0"/>
              <a:t>Герман Титов</a:t>
            </a:r>
            <a:r>
              <a:rPr lang="ru-RU" sz="2400" dirty="0"/>
              <a:t>. За это время корабль «Восток-2» сделал 17 витков вокруг Земли и пролетел больше 700 тысяч </a:t>
            </a:r>
            <a:r>
              <a:rPr lang="ru-RU" sz="2400" dirty="0" smtClean="0"/>
              <a:t>километров. 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700</Words>
  <Application>Microsoft Office PowerPoint</Application>
  <PresentationFormat>Экран (4:3)</PresentationFormat>
  <Paragraphs>110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«Космос – это мы»</vt:lpstr>
      <vt:lpstr>Космонавтика </vt:lpstr>
      <vt:lpstr>Начало космической эры</vt:lpstr>
      <vt:lpstr>Начало космической эры</vt:lpstr>
      <vt:lpstr>Слайд 5</vt:lpstr>
      <vt:lpstr>«Космические загадки»</vt:lpstr>
      <vt:lpstr>«Космические загадки»</vt:lpstr>
      <vt:lpstr>«Космические загадки»</vt:lpstr>
      <vt:lpstr>Освоение космоса</vt:lpstr>
      <vt:lpstr>Освоение космоса</vt:lpstr>
      <vt:lpstr>Галактика Андромеды</vt:lpstr>
      <vt:lpstr>Конкурс  "Да или нет» </vt:lpstr>
      <vt:lpstr>Слайд 13</vt:lpstr>
      <vt:lpstr>Слайд 14</vt:lpstr>
      <vt:lpstr>Викторина «Объекты Вселенной» </vt:lpstr>
      <vt:lpstr>Викторина «Объекты Вселенной» </vt:lpstr>
      <vt:lpstr>«Животные в космосе»  </vt:lpstr>
      <vt:lpstr>«Животные в космосе»</vt:lpstr>
      <vt:lpstr>«Животные в космосе»</vt:lpstr>
      <vt:lpstr>«Животные в космосе»</vt:lpstr>
      <vt:lpstr>«Животные в космосе»</vt:lpstr>
      <vt:lpstr>«Животные в космосе»</vt:lpstr>
      <vt:lpstr>Слайд 23</vt:lpstr>
      <vt:lpstr>Слайд 24</vt:lpstr>
      <vt:lpstr>Фильмы о  космонавтах</vt:lpstr>
      <vt:lpstr>Первый фильм снятый в космосе</vt:lpstr>
      <vt:lpstr>Книги о  космонавтах</vt:lpstr>
      <vt:lpstr>Наш космический адрес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Фоминова</dc:creator>
  <cp:lastModifiedBy>Елена</cp:lastModifiedBy>
  <cp:revision>54</cp:revision>
  <dcterms:created xsi:type="dcterms:W3CDTF">2021-05-28T21:57:32Z</dcterms:created>
  <dcterms:modified xsi:type="dcterms:W3CDTF">2023-04-11T20:09:45Z</dcterms:modified>
</cp:coreProperties>
</file>